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Diagnósticos de gestión empresarial</c:v>
                </c:pt>
                <c:pt idx="1">
                  <c:v>Diagnósticos realizados Red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15000</c:v>
                </c:pt>
                <c:pt idx="1">
                  <c:v>415000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septiembre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Diagnósticos de gestión empresarial</c:v>
                </c:pt>
                <c:pt idx="1">
                  <c:v>Diagnósticos realizados Red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3891</c:v>
                </c:pt>
                <c:pt idx="1">
                  <c:v>258893</c:v>
                </c:pt>
              </c:numCache>
            </c:numRef>
          </c:val>
        </c:ser>
        <c:dLbls>
          <c:showVal val="1"/>
        </c:dLbls>
        <c:overlap val="-25"/>
        <c:axId val="85367424"/>
        <c:axId val="71049600"/>
      </c:barChart>
      <c:catAx>
        <c:axId val="85367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71049600"/>
        <c:crosses val="autoZero"/>
        <c:auto val="1"/>
        <c:lblAlgn val="ctr"/>
        <c:lblOffset val="100"/>
      </c:catAx>
      <c:valAx>
        <c:axId val="71049600"/>
        <c:scaling>
          <c:orientation val="minMax"/>
        </c:scaling>
        <c:delete val="1"/>
        <c:axPos val="l"/>
        <c:numFmt formatCode="#,##0" sourceLinked="1"/>
        <c:tickLblPos val="none"/>
        <c:crossAx val="853674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A4D66-E34F-429E-A2BC-37B71FF9BBF3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1A667-D50D-4E7B-9863-185E5990F553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051720" y="1196752"/>
            <a:ext cx="6408712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diagnósticos de gestión empresarial realizados a través de la Red de Apoyo al Emprendedor en relación con el total de diagnósticos realizados a través de la Red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788024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2804735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diagnósticos de gestión empresarial realizados a través de la Red de Apoyo al Emprendedor que permiten al empresario/a conocer la situación que guarda su empresa.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35696" y="4365104"/>
          <a:ext cx="6768751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8064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7508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Diagnósticos de gestión empresarial realizados a través de la Red de Apoyo al Emprendedor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MIPYMES atendidas a través de la Red en el período 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80649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Trimestral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/>
          <p:nvPr/>
        </p:nvGraphicFramePr>
        <p:xfrm>
          <a:off x="1691680" y="3429000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9512" y="581803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</a:t>
            </a:r>
            <a:r>
              <a:rPr lang="es-MX" dirty="0" smtClean="0">
                <a:solidFill>
                  <a:prstClr val="black"/>
                </a:solidFill>
              </a:rPr>
              <a:t>Reportes trimestrales </a:t>
            </a:r>
            <a:r>
              <a:rPr lang="es-MX" dirty="0">
                <a:solidFill>
                  <a:prstClr val="black"/>
                </a:solidFill>
              </a:rPr>
              <a:t>Red de Apoyo al </a:t>
            </a:r>
            <a:r>
              <a:rPr lang="es-MX" dirty="0" smtClean="0">
                <a:solidFill>
                  <a:prstClr val="black"/>
                </a:solidFill>
              </a:rPr>
              <a:t>Emprendedor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16 Rectángulo"/>
          <p:cNvSpPr/>
          <p:nvPr/>
        </p:nvSpPr>
        <p:spPr>
          <a:xfrm>
            <a:off x="539552" y="1268760"/>
            <a:ext cx="8136904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628800"/>
          <a:ext cx="8136903" cy="1645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2415"/>
                <a:gridCol w="1640296"/>
                <a:gridCol w="5334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 anual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Avance septiembre </a:t>
                      </a:r>
                      <a:r>
                        <a:rPr lang="es-MX" sz="1600" baseline="0" dirty="0" smtClean="0"/>
                        <a:t>2016</a:t>
                      </a:r>
                      <a:endParaRPr lang="es-MX" sz="1600" dirty="0" smtClean="0"/>
                    </a:p>
                    <a:p>
                      <a:pPr algn="ctr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Comentarios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3.6%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smtClean="0"/>
                        <a:t>1.02%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Al </a:t>
                      </a:r>
                      <a:r>
                        <a:rPr lang="es-MX" sz="1200" dirty="0" smtClean="0"/>
                        <a:t>mes de septiembre se </a:t>
                      </a:r>
                      <a:r>
                        <a:rPr lang="es-MX" sz="1200" dirty="0" smtClean="0"/>
                        <a:t>realizaron un total de 1,456 diagnósticos de gestión empresarial a través de la Red de Apoyo al Emprendedor, de un total de 142,432 diagnósticos realizados, lo que representa un porcentaje de atención del </a:t>
                      </a:r>
                      <a:r>
                        <a:rPr lang="es-MX" sz="1200" dirty="0" smtClean="0"/>
                        <a:t>1.5% </a:t>
                      </a:r>
                      <a:r>
                        <a:rPr lang="es-MX" sz="1200" dirty="0" smtClean="0"/>
                        <a:t>y un cumplimiento</a:t>
                      </a:r>
                      <a:r>
                        <a:rPr lang="es-MX" sz="1200" baseline="0" dirty="0" smtClean="0"/>
                        <a:t> d</a:t>
                      </a:r>
                      <a:r>
                        <a:rPr lang="es-MX" sz="1200" dirty="0" smtClean="0"/>
                        <a:t>el 47% respecto</a:t>
                      </a:r>
                      <a:r>
                        <a:rPr lang="es-MX" sz="1200" baseline="0" dirty="0" smtClean="0"/>
                        <a:t> a </a:t>
                      </a:r>
                      <a:r>
                        <a:rPr lang="es-MX" sz="1200" dirty="0" smtClean="0"/>
                        <a:t>la meta programada en el trimestre.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190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8</cp:revision>
  <dcterms:created xsi:type="dcterms:W3CDTF">2015-09-21T17:23:04Z</dcterms:created>
  <dcterms:modified xsi:type="dcterms:W3CDTF">2016-10-18T18:48:36Z</dcterms:modified>
</cp:coreProperties>
</file>